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61E7-E04E-4FF2-803F-4C59FFC00EBE}" v="7" dt="2023-11-01T12:27:28.9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90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chana Pujari" userId="bd5c982896804199" providerId="LiveId" clId="{059461E7-E04E-4FF2-803F-4C59FFC00EBE}"/>
    <pc:docChg chg="undo custSel modSld">
      <pc:chgData name="Sinchana Pujari" userId="bd5c982896804199" providerId="LiveId" clId="{059461E7-E04E-4FF2-803F-4C59FFC00EBE}" dt="2023-11-01T12:32:50.925" v="279" actId="20577"/>
      <pc:docMkLst>
        <pc:docMk/>
      </pc:docMkLst>
      <pc:sldChg chg="addSp modSp mod">
        <pc:chgData name="Sinchana Pujari" userId="bd5c982896804199" providerId="LiveId" clId="{059461E7-E04E-4FF2-803F-4C59FFC00EBE}" dt="2023-11-01T12:25:07.260" v="117" actId="14100"/>
        <pc:sldMkLst>
          <pc:docMk/>
          <pc:sldMk cId="0" sldId="256"/>
        </pc:sldMkLst>
        <pc:spChg chg="mod">
          <ac:chgData name="Sinchana Pujari" userId="bd5c982896804199" providerId="LiveId" clId="{059461E7-E04E-4FF2-803F-4C59FFC00EBE}" dt="2023-11-01T12:23:13.952" v="77" actId="20577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Sinchana Pujari" userId="bd5c982896804199" providerId="LiveId" clId="{059461E7-E04E-4FF2-803F-4C59FFC00EBE}" dt="2023-11-01T12:24:58.439" v="116" actId="255"/>
          <ac:spMkLst>
            <pc:docMk/>
            <pc:sldMk cId="0" sldId="256"/>
            <ac:spMk id="6" creationId="{BDCC3051-FD10-A71E-238F-93A54DAD9DCD}"/>
          </ac:spMkLst>
        </pc:spChg>
        <pc:grpChg chg="mod">
          <ac:chgData name="Sinchana Pujari" userId="bd5c982896804199" providerId="LiveId" clId="{059461E7-E04E-4FF2-803F-4C59FFC00EBE}" dt="2023-11-01T12:25:07.260" v="117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">
        <pc:chgData name="Sinchana Pujari" userId="bd5c982896804199" providerId="LiveId" clId="{059461E7-E04E-4FF2-803F-4C59FFC00EBE}" dt="2023-11-01T12:28:01.471" v="174" actId="20577"/>
        <pc:sldMkLst>
          <pc:docMk/>
          <pc:sldMk cId="0" sldId="261"/>
        </pc:sldMkLst>
        <pc:spChg chg="mod">
          <ac:chgData name="Sinchana Pujari" userId="bd5c982896804199" providerId="LiveId" clId="{059461E7-E04E-4FF2-803F-4C59FFC00EBE}" dt="2023-11-01T12:24:18.974" v="106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inchana Pujari" userId="bd5c982896804199" providerId="LiveId" clId="{059461E7-E04E-4FF2-803F-4C59FFC00EBE}" dt="2023-11-01T12:24:18.974" v="106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Sinchana Pujari" userId="bd5c982896804199" providerId="LiveId" clId="{059461E7-E04E-4FF2-803F-4C59FFC00EBE}" dt="2023-11-01T12:24:18.974" v="106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inchana Pujari" userId="bd5c982896804199" providerId="LiveId" clId="{059461E7-E04E-4FF2-803F-4C59FFC00EBE}" dt="2023-11-01T12:28:01.471" v="174" actId="2057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inchana Pujari" userId="bd5c982896804199" providerId="LiveId" clId="{059461E7-E04E-4FF2-803F-4C59FFC00EBE}" dt="2023-11-01T12:24:18.974" v="106" actId="1076"/>
          <ac:spMkLst>
            <pc:docMk/>
            <pc:sldMk cId="0" sldId="261"/>
            <ac:spMk id="14" creationId="{00000000-0000-0000-0000-000000000000}"/>
          </ac:spMkLst>
        </pc:spChg>
        <pc:spChg chg="add del">
          <ac:chgData name="Sinchana Pujari" userId="bd5c982896804199" providerId="LiveId" clId="{059461E7-E04E-4FF2-803F-4C59FFC00EBE}" dt="2023-11-01T12:23:07.967" v="74"/>
          <ac:spMkLst>
            <pc:docMk/>
            <pc:sldMk cId="0" sldId="261"/>
            <ac:spMk id="15" creationId="{23CF13FA-BA87-2183-627C-06E0AF683315}"/>
          </ac:spMkLst>
        </pc:spChg>
        <pc:spChg chg="add del mod">
          <ac:chgData name="Sinchana Pujari" userId="bd5c982896804199" providerId="LiveId" clId="{059461E7-E04E-4FF2-803F-4C59FFC00EBE}" dt="2023-11-01T12:23:07.474" v="73"/>
          <ac:spMkLst>
            <pc:docMk/>
            <pc:sldMk cId="0" sldId="261"/>
            <ac:spMk id="16" creationId="{59C752B0-A07C-A6BF-B3C3-3F71D72E5971}"/>
          </ac:spMkLst>
        </pc:spChg>
        <pc:spChg chg="add del">
          <ac:chgData name="Sinchana Pujari" userId="bd5c982896804199" providerId="LiveId" clId="{059461E7-E04E-4FF2-803F-4C59FFC00EBE}" dt="2023-11-01T12:27:28.900" v="134"/>
          <ac:spMkLst>
            <pc:docMk/>
            <pc:sldMk cId="0" sldId="261"/>
            <ac:spMk id="17" creationId="{30C1283D-DCD7-1823-A0CC-2AD916A1307E}"/>
          </ac:spMkLst>
        </pc:spChg>
        <pc:grpChg chg="mod">
          <ac:chgData name="Sinchana Pujari" userId="bd5c982896804199" providerId="LiveId" clId="{059461E7-E04E-4FF2-803F-4C59FFC00EBE}" dt="2023-11-01T12:26:40.245" v="127" actId="1076"/>
          <ac:grpSpMkLst>
            <pc:docMk/>
            <pc:sldMk cId="0" sldId="261"/>
            <ac:grpSpMk id="3" creationId="{00000000-0000-0000-0000-000000000000}"/>
          </ac:grpSpMkLst>
        </pc:grpChg>
        <pc:picChg chg="add del mod">
          <ac:chgData name="Sinchana Pujari" userId="bd5c982896804199" providerId="LiveId" clId="{059461E7-E04E-4FF2-803F-4C59FFC00EBE}" dt="2023-11-01T12:26:27.925" v="123" actId="478"/>
          <ac:picMkLst>
            <pc:docMk/>
            <pc:sldMk cId="0" sldId="261"/>
            <ac:picMk id="8" creationId="{00000000-0000-0000-0000-000000000000}"/>
          </ac:picMkLst>
        </pc:picChg>
        <pc:picChg chg="mod">
          <ac:chgData name="Sinchana Pujari" userId="bd5c982896804199" providerId="LiveId" clId="{059461E7-E04E-4FF2-803F-4C59FFC00EBE}" dt="2023-11-01T12:24:18.974" v="106" actId="1076"/>
          <ac:picMkLst>
            <pc:docMk/>
            <pc:sldMk cId="0" sldId="261"/>
            <ac:picMk id="9" creationId="{00000000-0000-0000-0000-000000000000}"/>
          </ac:picMkLst>
        </pc:picChg>
        <pc:picChg chg="del mod">
          <ac:chgData name="Sinchana Pujari" userId="bd5c982896804199" providerId="LiveId" clId="{059461E7-E04E-4FF2-803F-4C59FFC00EBE}" dt="2023-11-01T12:26:30.465" v="124" actId="478"/>
          <ac:picMkLst>
            <pc:docMk/>
            <pc:sldMk cId="0" sldId="261"/>
            <ac:picMk id="10" creationId="{00000000-0000-0000-0000-000000000000}"/>
          </ac:picMkLst>
        </pc:picChg>
        <pc:picChg chg="del mod">
          <ac:chgData name="Sinchana Pujari" userId="bd5c982896804199" providerId="LiveId" clId="{059461E7-E04E-4FF2-803F-4C59FFC00EBE}" dt="2023-11-01T12:26:32.587" v="125" actId="478"/>
          <ac:picMkLst>
            <pc:docMk/>
            <pc:sldMk cId="0" sldId="261"/>
            <ac:picMk id="11" creationId="{00000000-0000-0000-0000-000000000000}"/>
          </ac:picMkLst>
        </pc:picChg>
      </pc:sldChg>
      <pc:sldChg chg="delSp modSp mod">
        <pc:chgData name="Sinchana Pujari" userId="bd5c982896804199" providerId="LiveId" clId="{059461E7-E04E-4FF2-803F-4C59FFC00EBE}" dt="2023-11-01T12:30:54.292" v="218" actId="20577"/>
        <pc:sldMkLst>
          <pc:docMk/>
          <pc:sldMk cId="0" sldId="262"/>
        </pc:sldMkLst>
        <pc:spChg chg="mod">
          <ac:chgData name="Sinchana Pujari" userId="bd5c982896804199" providerId="LiveId" clId="{059461E7-E04E-4FF2-803F-4C59FFC00EBE}" dt="2023-11-01T12:30:54.292" v="218" actId="20577"/>
          <ac:spMkLst>
            <pc:docMk/>
            <pc:sldMk cId="0" sldId="262"/>
            <ac:spMk id="14" creationId="{00000000-0000-0000-0000-000000000000}"/>
          </ac:spMkLst>
        </pc:spChg>
        <pc:grpChg chg="mod">
          <ac:chgData name="Sinchana Pujari" userId="bd5c982896804199" providerId="LiveId" clId="{059461E7-E04E-4FF2-803F-4C59FFC00EBE}" dt="2023-11-01T12:30:01.775" v="196" actId="1076"/>
          <ac:grpSpMkLst>
            <pc:docMk/>
            <pc:sldMk cId="0" sldId="262"/>
            <ac:grpSpMk id="2" creationId="{00000000-0000-0000-0000-000000000000}"/>
          </ac:grpSpMkLst>
        </pc:grpChg>
        <pc:grpChg chg="del">
          <ac:chgData name="Sinchana Pujari" userId="bd5c982896804199" providerId="LiveId" clId="{059461E7-E04E-4FF2-803F-4C59FFC00EBE}" dt="2023-11-01T12:30:08.111" v="198" actId="478"/>
          <ac:grpSpMkLst>
            <pc:docMk/>
            <pc:sldMk cId="0" sldId="262"/>
            <ac:grpSpMk id="8" creationId="{00000000-0000-0000-0000-000000000000}"/>
          </ac:grpSpMkLst>
        </pc:grpChg>
        <pc:picChg chg="del mod">
          <ac:chgData name="Sinchana Pujari" userId="bd5c982896804199" providerId="LiveId" clId="{059461E7-E04E-4FF2-803F-4C59FFC00EBE}" dt="2023-11-01T12:29:16.448" v="177" actId="478"/>
          <ac:picMkLst>
            <pc:docMk/>
            <pc:sldMk cId="0" sldId="262"/>
            <ac:picMk id="10" creationId="{00000000-0000-0000-0000-000000000000}"/>
          </ac:picMkLst>
        </pc:picChg>
        <pc:picChg chg="del">
          <ac:chgData name="Sinchana Pujari" userId="bd5c982896804199" providerId="LiveId" clId="{059461E7-E04E-4FF2-803F-4C59FFC00EBE}" dt="2023-11-01T12:29:21.254" v="178" actId="478"/>
          <ac:picMkLst>
            <pc:docMk/>
            <pc:sldMk cId="0" sldId="262"/>
            <ac:picMk id="11" creationId="{00000000-0000-0000-0000-000000000000}"/>
          </ac:picMkLst>
        </pc:picChg>
        <pc:picChg chg="del">
          <ac:chgData name="Sinchana Pujari" userId="bd5c982896804199" providerId="LiveId" clId="{059461E7-E04E-4FF2-803F-4C59FFC00EBE}" dt="2023-11-01T12:29:25.074" v="179" actId="478"/>
          <ac:picMkLst>
            <pc:docMk/>
            <pc:sldMk cId="0" sldId="262"/>
            <ac:picMk id="12" creationId="{00000000-0000-0000-0000-000000000000}"/>
          </ac:picMkLst>
        </pc:picChg>
      </pc:sldChg>
      <pc:sldChg chg="delSp modSp mod">
        <pc:chgData name="Sinchana Pujari" userId="bd5c982896804199" providerId="LiveId" clId="{059461E7-E04E-4FF2-803F-4C59FFC00EBE}" dt="2023-11-01T12:32:50.925" v="279" actId="20577"/>
        <pc:sldMkLst>
          <pc:docMk/>
          <pc:sldMk cId="0" sldId="263"/>
        </pc:sldMkLst>
        <pc:spChg chg="mod">
          <ac:chgData name="Sinchana Pujari" userId="bd5c982896804199" providerId="LiveId" clId="{059461E7-E04E-4FF2-803F-4C59FFC00EBE}" dt="2023-11-01T12:32:50.925" v="279" actId="20577"/>
          <ac:spMkLst>
            <pc:docMk/>
            <pc:sldMk cId="0" sldId="263"/>
            <ac:spMk id="11" creationId="{00000000-0000-0000-0000-000000000000}"/>
          </ac:spMkLst>
        </pc:spChg>
        <pc:picChg chg="del">
          <ac:chgData name="Sinchana Pujari" userId="bd5c982896804199" providerId="LiveId" clId="{059461E7-E04E-4FF2-803F-4C59FFC00EBE}" dt="2023-11-01T12:31:52.262" v="247" actId="478"/>
          <ac:picMkLst>
            <pc:docMk/>
            <pc:sldMk cId="0" sldId="263"/>
            <ac:picMk id="1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1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9" y="3387000"/>
                </a:moveTo>
                <a:lnTo>
                  <a:pt x="501141" y="3387000"/>
                </a:lnTo>
                <a:lnTo>
                  <a:pt x="0" y="2886075"/>
                </a:lnTo>
                <a:lnTo>
                  <a:pt x="2887322" y="0"/>
                </a:lnTo>
                <a:lnTo>
                  <a:pt x="5772146" y="2886075"/>
                </a:lnTo>
                <a:lnTo>
                  <a:pt x="5271439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5449" y="1381917"/>
            <a:ext cx="9299304" cy="1293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3338" y="4113081"/>
            <a:ext cx="10174023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894177"/>
            <a:ext cx="7727950" cy="390369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sz="7200" spc="-95" dirty="0">
                <a:solidFill>
                  <a:srgbClr val="FFFFFF"/>
                </a:solidFill>
                <a:latin typeface="Source Serif 4"/>
                <a:cs typeface="Source Serif 4"/>
              </a:rPr>
              <a:t>Quiz-</a:t>
            </a:r>
            <a:r>
              <a:rPr lang="en-IN" sz="7200" spc="-10" dirty="0">
                <a:solidFill>
                  <a:srgbClr val="FFFFFF"/>
                </a:solidFill>
                <a:latin typeface="Source Serif 4"/>
                <a:cs typeface="Source Serif 4"/>
              </a:rPr>
              <a:t>App</a:t>
            </a:r>
            <a:r>
              <a:rPr sz="7200" spc="-10" dirty="0">
                <a:solidFill>
                  <a:srgbClr val="FFFFFF"/>
                </a:solidFill>
                <a:latin typeface="Source Serif 4"/>
                <a:cs typeface="Source Serif 4"/>
              </a:rPr>
              <a:t>: </a:t>
            </a:r>
            <a:r>
              <a:rPr sz="7200" spc="-165" dirty="0">
                <a:solidFill>
                  <a:srgbClr val="FFFFFF"/>
                </a:solidFill>
                <a:latin typeface="Source Serif 4"/>
                <a:cs typeface="Source Serif 4"/>
              </a:rPr>
              <a:t>Unleashing</a:t>
            </a:r>
            <a:r>
              <a:rPr sz="7200" spc="-135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7200" dirty="0">
                <a:solidFill>
                  <a:srgbClr val="FFFFFF"/>
                </a:solidFill>
                <a:latin typeface="Source Serif 4"/>
                <a:cs typeface="Source Serif 4"/>
              </a:rPr>
              <a:t>the</a:t>
            </a:r>
            <a:r>
              <a:rPr sz="7200" spc="-130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7200" spc="-160" dirty="0">
                <a:solidFill>
                  <a:srgbClr val="FFFFFF"/>
                </a:solidFill>
                <a:latin typeface="Source Serif 4"/>
                <a:cs typeface="Source Serif 4"/>
              </a:rPr>
              <a:t>Full </a:t>
            </a:r>
            <a:r>
              <a:rPr sz="7200" spc="70" dirty="0">
                <a:solidFill>
                  <a:srgbClr val="FFFFFF"/>
                </a:solidFill>
                <a:latin typeface="Source Serif 4"/>
                <a:cs typeface="Source Serif 4"/>
              </a:rPr>
              <a:t>Stack</a:t>
            </a:r>
            <a:r>
              <a:rPr sz="7200" spc="-275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7200" spc="-850" dirty="0">
                <a:solidFill>
                  <a:srgbClr val="FFFFFF"/>
                </a:solidFill>
                <a:latin typeface="Source Serif 4"/>
                <a:cs typeface="Source Serif 4"/>
              </a:rPr>
              <a:t>W</a:t>
            </a:r>
            <a:r>
              <a:rPr sz="7200" spc="-240" dirty="0">
                <a:solidFill>
                  <a:srgbClr val="FFFFFF"/>
                </a:solidFill>
                <a:latin typeface="Source Serif 4"/>
                <a:cs typeface="Source Serif 4"/>
              </a:rPr>
              <a:t>e</a:t>
            </a:r>
            <a:r>
              <a:rPr sz="7200" spc="-114" dirty="0">
                <a:solidFill>
                  <a:srgbClr val="FFFFFF"/>
                </a:solidFill>
                <a:latin typeface="Source Serif 4"/>
                <a:cs typeface="Source Serif 4"/>
              </a:rPr>
              <a:t>b</a:t>
            </a:r>
            <a:r>
              <a:rPr sz="7200" spc="-95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7200" spc="-20" dirty="0">
                <a:solidFill>
                  <a:srgbClr val="FFFFFF"/>
                </a:solidFill>
                <a:latin typeface="Source Serif 4"/>
                <a:cs typeface="Source Serif 4"/>
              </a:rPr>
              <a:t>Game </a:t>
            </a:r>
            <a:r>
              <a:rPr sz="7200" spc="-10" dirty="0">
                <a:solidFill>
                  <a:srgbClr val="FFFFFF"/>
                </a:solidFill>
                <a:latin typeface="Source Serif 4"/>
                <a:cs typeface="Source Serif 4"/>
              </a:rPr>
              <a:t>Phenomenon!</a:t>
            </a:r>
            <a:endParaRPr sz="7200" dirty="0">
              <a:latin typeface="Source Serif 4"/>
              <a:cs typeface="Source Serif 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8884169" cy="911225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CC3051-FD10-A71E-238F-93A54DAD9DCD}"/>
              </a:ext>
            </a:extLst>
          </p:cNvPr>
          <p:cNvSpPr txBox="1"/>
          <p:nvPr/>
        </p:nvSpPr>
        <p:spPr>
          <a:xfrm flipH="1">
            <a:off x="920750" y="7054850"/>
            <a:ext cx="781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Presentation  by SINCHANA POOJARTHY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2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4" y="175174"/>
                  </a:lnTo>
                  <a:lnTo>
                    <a:pt x="1914864" y="2225947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6" y="3611999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19"/>
            <a:ext cx="6682740" cy="8823325"/>
            <a:chOff x="11605457" y="815619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19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7"/>
                  </a:lnTo>
                  <a:lnTo>
                    <a:pt x="2430497" y="0"/>
                  </a:lnTo>
                  <a:lnTo>
                    <a:pt x="2430497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72800" y="1252563"/>
            <a:ext cx="648970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dirty="0"/>
              <a:t>The</a:t>
            </a:r>
            <a:r>
              <a:rPr sz="4350" spc="-200" dirty="0"/>
              <a:t> </a:t>
            </a:r>
            <a:r>
              <a:rPr sz="4350" spc="-35" dirty="0"/>
              <a:t>Future</a:t>
            </a:r>
            <a:r>
              <a:rPr sz="4350" spc="-135" dirty="0"/>
              <a:t> </a:t>
            </a:r>
            <a:r>
              <a:rPr sz="4350" dirty="0"/>
              <a:t>of</a:t>
            </a:r>
            <a:r>
              <a:rPr sz="4350" spc="-229" dirty="0"/>
              <a:t> </a:t>
            </a:r>
            <a:r>
              <a:rPr sz="4350" spc="-245" dirty="0"/>
              <a:t>Web</a:t>
            </a:r>
            <a:r>
              <a:rPr sz="4350" spc="-70" dirty="0"/>
              <a:t> </a:t>
            </a:r>
            <a:r>
              <a:rPr sz="4350" spc="-30" dirty="0"/>
              <a:t>Gaming</a:t>
            </a:r>
            <a:endParaRPr sz="435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3059" y="4925222"/>
            <a:ext cx="1898773" cy="3707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6971" y="3530925"/>
            <a:ext cx="677685" cy="3104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4804" y="3988125"/>
            <a:ext cx="2073215" cy="39811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4238" y="4445325"/>
            <a:ext cx="2773404" cy="3104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69642" y="2985588"/>
            <a:ext cx="607949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bright.</a:t>
            </a:r>
            <a:endParaRPr sz="3000">
              <a:latin typeface="Trebuchet MS"/>
              <a:cs typeface="Trebuchet MS"/>
            </a:endParaRPr>
          </a:p>
          <a:p>
            <a:pPr marL="1685925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advancements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3000">
              <a:latin typeface="Trebuchet MS"/>
              <a:cs typeface="Trebuchet MS"/>
            </a:endParaRPr>
          </a:p>
          <a:p>
            <a:pPr marL="1306195" marR="5080" indent="1816735">
              <a:lnSpc>
                <a:spcPct val="100000"/>
              </a:lnSpc>
            </a:pP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increasing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demand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3000">
              <a:latin typeface="Trebuchet MS"/>
              <a:cs typeface="Trebuchet MS"/>
            </a:endParaRPr>
          </a:p>
          <a:p>
            <a:pPr marL="12700" marR="5080" indent="1567180" algn="r">
              <a:lnSpc>
                <a:spcPct val="100000"/>
              </a:lnSpc>
            </a:pPr>
            <a:r>
              <a:rPr sz="300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Trebuchet MS"/>
                <a:cs typeface="Trebuchet MS"/>
              </a:rPr>
              <a:t>expect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immersive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games 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Zilla.</a:t>
            </a:r>
            <a:r>
              <a:rPr sz="30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possibilities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endless,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industry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embrace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3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3000" spc="-40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phenomenon!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7" name="object 17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6"/>
                  </a:moveTo>
                  <a:lnTo>
                    <a:pt x="0" y="4070046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2"/>
                  </a:moveTo>
                  <a:lnTo>
                    <a:pt x="0" y="729121"/>
                  </a:lnTo>
                  <a:lnTo>
                    <a:pt x="729121" y="0"/>
                  </a:lnTo>
                  <a:lnTo>
                    <a:pt x="2749606" y="0"/>
                  </a:lnTo>
                  <a:lnTo>
                    <a:pt x="2941374" y="191368"/>
                  </a:lnTo>
                  <a:lnTo>
                    <a:pt x="1203062" y="192968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6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1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1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2"/>
                </a:moveTo>
                <a:lnTo>
                  <a:pt x="0" y="0"/>
                </a:lnTo>
                <a:lnTo>
                  <a:pt x="4334645" y="0"/>
                </a:lnTo>
                <a:lnTo>
                  <a:pt x="2167322" y="2166482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699"/>
              </a:lnSpc>
              <a:spcBef>
                <a:spcPts val="95"/>
              </a:spcBef>
            </a:pPr>
            <a:r>
              <a:rPr spc="-45" dirty="0"/>
              <a:t>Thank</a:t>
            </a:r>
            <a:r>
              <a:rPr spc="-225" dirty="0"/>
              <a:t> </a:t>
            </a:r>
            <a:r>
              <a:rPr dirty="0"/>
              <a:t>you</a:t>
            </a:r>
            <a:r>
              <a:rPr spc="-225" dirty="0"/>
              <a:t> </a:t>
            </a:r>
            <a:r>
              <a:rPr spc="-60" dirty="0"/>
              <a:t>for</a:t>
            </a:r>
            <a:r>
              <a:rPr spc="-225" dirty="0"/>
              <a:t> </a:t>
            </a:r>
            <a:r>
              <a:rPr spc="-105" dirty="0"/>
              <a:t>joining</a:t>
            </a:r>
            <a:r>
              <a:rPr spc="-225" dirty="0"/>
              <a:t> </a:t>
            </a:r>
            <a:r>
              <a:rPr spc="-10" dirty="0"/>
              <a:t>us</a:t>
            </a:r>
            <a:r>
              <a:rPr spc="-225" dirty="0"/>
              <a:t> </a:t>
            </a:r>
            <a:r>
              <a:rPr spc="65" dirty="0"/>
              <a:t>on</a:t>
            </a:r>
            <a:r>
              <a:rPr spc="-225" dirty="0"/>
              <a:t> </a:t>
            </a:r>
            <a:r>
              <a:rPr spc="-75" dirty="0"/>
              <a:t>this</a:t>
            </a:r>
            <a:r>
              <a:rPr spc="-225" dirty="0"/>
              <a:t> </a:t>
            </a:r>
            <a:r>
              <a:rPr spc="-105" dirty="0"/>
              <a:t>exciting</a:t>
            </a:r>
            <a:r>
              <a:rPr spc="-220" dirty="0"/>
              <a:t> </a:t>
            </a:r>
            <a:r>
              <a:rPr spc="-110" dirty="0"/>
              <a:t>journey</a:t>
            </a:r>
            <a:r>
              <a:rPr spc="-225" dirty="0"/>
              <a:t> </a:t>
            </a:r>
            <a:r>
              <a:rPr spc="-20" dirty="0"/>
              <a:t>into </a:t>
            </a:r>
            <a:r>
              <a:rPr spc="-85" dirty="0"/>
              <a:t>the</a:t>
            </a:r>
            <a:r>
              <a:rPr spc="-235" dirty="0"/>
              <a:t> </a:t>
            </a:r>
            <a:r>
              <a:rPr spc="-70" dirty="0"/>
              <a:t>world</a:t>
            </a:r>
            <a:r>
              <a:rPr spc="-229" dirty="0"/>
              <a:t> </a:t>
            </a:r>
            <a:r>
              <a:rPr dirty="0"/>
              <a:t>of</a:t>
            </a:r>
            <a:r>
              <a:rPr spc="-229" dirty="0"/>
              <a:t> </a:t>
            </a:r>
            <a:r>
              <a:rPr spc="-45" dirty="0"/>
              <a:t>Quiz-</a:t>
            </a:r>
            <a:r>
              <a:rPr spc="-135" dirty="0"/>
              <a:t>Zilla</a:t>
            </a:r>
            <a:r>
              <a:rPr spc="-235" dirty="0"/>
              <a:t> </a:t>
            </a:r>
            <a:r>
              <a:rPr spc="-45" dirty="0"/>
              <a:t>and</a:t>
            </a:r>
            <a:r>
              <a:rPr spc="-229" dirty="0"/>
              <a:t> </a:t>
            </a:r>
            <a:r>
              <a:rPr spc="-85" dirty="0"/>
              <a:t>the</a:t>
            </a:r>
            <a:r>
              <a:rPr spc="-229" dirty="0"/>
              <a:t> </a:t>
            </a:r>
            <a:r>
              <a:rPr spc="-170" dirty="0"/>
              <a:t>full</a:t>
            </a:r>
            <a:r>
              <a:rPr spc="-229" dirty="0"/>
              <a:t> </a:t>
            </a:r>
            <a:r>
              <a:rPr spc="-70" dirty="0"/>
              <a:t>stack</a:t>
            </a:r>
            <a:r>
              <a:rPr spc="-235" dirty="0"/>
              <a:t> </a:t>
            </a:r>
            <a:r>
              <a:rPr spc="-60" dirty="0"/>
              <a:t>web</a:t>
            </a:r>
            <a:r>
              <a:rPr spc="-229" dirty="0"/>
              <a:t> </a:t>
            </a:r>
            <a:r>
              <a:rPr spc="-20" dirty="0"/>
              <a:t>game </a:t>
            </a:r>
            <a:r>
              <a:rPr spc="-60" dirty="0"/>
              <a:t>phenomenon.</a:t>
            </a:r>
            <a:r>
              <a:rPr spc="-215" dirty="0"/>
              <a:t> </a:t>
            </a:r>
            <a:r>
              <a:rPr spc="55" dirty="0"/>
              <a:t>We</a:t>
            </a:r>
            <a:r>
              <a:rPr spc="-215" dirty="0"/>
              <a:t> </a:t>
            </a:r>
            <a:r>
              <a:rPr spc="-20" dirty="0"/>
              <a:t>hope</a:t>
            </a:r>
            <a:r>
              <a:rPr spc="-215" dirty="0"/>
              <a:t> </a:t>
            </a:r>
            <a:r>
              <a:rPr spc="-35" dirty="0"/>
              <a:t>you're</a:t>
            </a:r>
            <a:r>
              <a:rPr spc="-215" dirty="0"/>
              <a:t> </a:t>
            </a:r>
            <a:r>
              <a:rPr spc="-114" dirty="0"/>
              <a:t>inspired</a:t>
            </a:r>
            <a:r>
              <a:rPr spc="-210" dirty="0"/>
              <a:t> </a:t>
            </a:r>
            <a:r>
              <a:rPr dirty="0"/>
              <a:t>to</a:t>
            </a:r>
            <a:r>
              <a:rPr spc="-215" dirty="0"/>
              <a:t> </a:t>
            </a:r>
            <a:r>
              <a:rPr spc="-100" dirty="0"/>
              <a:t>explore</a:t>
            </a:r>
            <a:r>
              <a:rPr spc="-215" dirty="0"/>
              <a:t> </a:t>
            </a:r>
            <a:r>
              <a:rPr spc="-25" dirty="0"/>
              <a:t>the </a:t>
            </a:r>
            <a:r>
              <a:rPr spc="-100" dirty="0"/>
              <a:t>possibilities</a:t>
            </a:r>
            <a:r>
              <a:rPr spc="-215" dirty="0"/>
              <a:t> </a:t>
            </a:r>
            <a:r>
              <a:rPr dirty="0"/>
              <a:t>of</a:t>
            </a:r>
            <a:r>
              <a:rPr spc="-210" dirty="0"/>
              <a:t> </a:t>
            </a:r>
            <a:r>
              <a:rPr spc="-60" dirty="0"/>
              <a:t>web</a:t>
            </a:r>
            <a:r>
              <a:rPr spc="-210" dirty="0"/>
              <a:t> </a:t>
            </a:r>
            <a:r>
              <a:rPr spc="-25" dirty="0"/>
              <a:t>game</a:t>
            </a:r>
            <a:r>
              <a:rPr spc="-210" dirty="0"/>
              <a:t> </a:t>
            </a:r>
            <a:r>
              <a:rPr spc="-114" dirty="0"/>
              <a:t>development.</a:t>
            </a:r>
            <a:r>
              <a:rPr spc="-210" dirty="0"/>
              <a:t> </a:t>
            </a:r>
            <a:r>
              <a:rPr spc="-60" dirty="0"/>
              <a:t>Get</a:t>
            </a:r>
            <a:r>
              <a:rPr spc="-210" dirty="0"/>
              <a:t> </a:t>
            </a:r>
            <a:r>
              <a:rPr spc="-100" dirty="0"/>
              <a:t>ready</a:t>
            </a:r>
            <a:r>
              <a:rPr spc="-210" dirty="0"/>
              <a:t> </a:t>
            </a:r>
            <a:r>
              <a:rPr spc="-25" dirty="0"/>
              <a:t>to </a:t>
            </a:r>
            <a:r>
              <a:rPr spc="-75" dirty="0"/>
              <a:t>unleash</a:t>
            </a:r>
            <a:r>
              <a:rPr spc="-229" dirty="0"/>
              <a:t> </a:t>
            </a:r>
            <a:r>
              <a:rPr spc="-35" dirty="0"/>
              <a:t>your</a:t>
            </a:r>
            <a:r>
              <a:rPr spc="-225" dirty="0"/>
              <a:t> </a:t>
            </a:r>
            <a:r>
              <a:rPr spc="-135" dirty="0"/>
              <a:t>creativity</a:t>
            </a:r>
            <a:r>
              <a:rPr spc="-225" dirty="0"/>
              <a:t> </a:t>
            </a:r>
            <a:r>
              <a:rPr spc="-45" dirty="0"/>
              <a:t>and</a:t>
            </a:r>
            <a:r>
              <a:rPr spc="-229" dirty="0"/>
              <a:t> </a:t>
            </a:r>
            <a:r>
              <a:rPr spc="-155" dirty="0"/>
              <a:t>create</a:t>
            </a:r>
            <a:r>
              <a:rPr spc="-225" dirty="0"/>
              <a:t> </a:t>
            </a:r>
            <a:r>
              <a:rPr spc="-85" dirty="0"/>
              <a:t>the</a:t>
            </a:r>
            <a:r>
              <a:rPr spc="-225" dirty="0"/>
              <a:t> </a:t>
            </a:r>
            <a:r>
              <a:rPr spc="-60" dirty="0"/>
              <a:t>next</a:t>
            </a:r>
            <a:r>
              <a:rPr spc="-229" dirty="0"/>
              <a:t> </a:t>
            </a:r>
            <a:r>
              <a:rPr spc="-55" dirty="0"/>
              <a:t>big</a:t>
            </a:r>
            <a:r>
              <a:rPr spc="-225" dirty="0"/>
              <a:t> </a:t>
            </a:r>
            <a:r>
              <a:rPr spc="-25" dirty="0"/>
              <a:t>web game</a:t>
            </a:r>
            <a:r>
              <a:rPr spc="-235" dirty="0"/>
              <a:t> </a:t>
            </a:r>
            <a:r>
              <a:rPr spc="-10" dirty="0"/>
              <a:t>sensation!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43031" y="2246606"/>
            <a:ext cx="3314065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dirty="0"/>
              <a:t>Thank</a:t>
            </a:r>
            <a:r>
              <a:rPr sz="5150" spc="-160" dirty="0"/>
              <a:t> </a:t>
            </a:r>
            <a:r>
              <a:rPr sz="5150" spc="-530" dirty="0"/>
              <a:t>Y</a:t>
            </a:r>
            <a:r>
              <a:rPr sz="5150" spc="-5" dirty="0"/>
              <a:t>o</a:t>
            </a:r>
            <a:r>
              <a:rPr sz="5150" spc="25" dirty="0"/>
              <a:t>u!</a:t>
            </a:r>
            <a:endParaRPr sz="5150"/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7154" rIns="0" bIns="0" rtlCol="0">
            <a:spAutoFit/>
          </a:bodyPr>
          <a:lstStyle/>
          <a:p>
            <a:pPr marL="3528695">
              <a:lnSpc>
                <a:spcPct val="100000"/>
              </a:lnSpc>
              <a:spcBef>
                <a:spcPts val="125"/>
              </a:spcBef>
            </a:pPr>
            <a:r>
              <a:rPr spc="-130" dirty="0"/>
              <a:t>Welcome</a:t>
            </a:r>
            <a:r>
              <a:rPr spc="-65" dirty="0"/>
              <a:t> </a:t>
            </a:r>
            <a:r>
              <a:rPr spc="60" dirty="0"/>
              <a:t>to</a:t>
            </a:r>
            <a:r>
              <a:rPr spc="-65" dirty="0"/>
              <a:t> </a:t>
            </a:r>
            <a:r>
              <a:rPr spc="-50" dirty="0"/>
              <a:t>Quiz-</a:t>
            </a:r>
            <a:r>
              <a:rPr spc="-10" dirty="0"/>
              <a:t>Zilla!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342568" y="3671406"/>
            <a:ext cx="5587365" cy="2825750"/>
            <a:chOff x="12342568" y="3671406"/>
            <a:chExt cx="5587365" cy="2825750"/>
          </a:xfrm>
        </p:grpSpPr>
        <p:sp>
          <p:nvSpPr>
            <p:cNvPr id="9" name="object 9"/>
            <p:cNvSpPr/>
            <p:nvPr/>
          </p:nvSpPr>
          <p:spPr>
            <a:xfrm>
              <a:off x="17423923" y="3671406"/>
              <a:ext cx="474980" cy="280035"/>
            </a:xfrm>
            <a:custGeom>
              <a:avLst/>
              <a:gdLst/>
              <a:ahLst/>
              <a:cxnLst/>
              <a:rect l="l" t="t" r="r" b="b"/>
              <a:pathLst>
                <a:path w="474980" h="280035">
                  <a:moveTo>
                    <a:pt x="43113" y="275006"/>
                  </a:moveTo>
                  <a:lnTo>
                    <a:pt x="0" y="275006"/>
                  </a:lnTo>
                  <a:lnTo>
                    <a:pt x="0" y="26956"/>
                  </a:lnTo>
                  <a:lnTo>
                    <a:pt x="157636" y="26956"/>
                  </a:lnTo>
                  <a:lnTo>
                    <a:pt x="157636" y="67558"/>
                  </a:lnTo>
                  <a:lnTo>
                    <a:pt x="43113" y="67558"/>
                  </a:lnTo>
                  <a:lnTo>
                    <a:pt x="43113" y="128085"/>
                  </a:lnTo>
                  <a:lnTo>
                    <a:pt x="149349" y="128085"/>
                  </a:lnTo>
                  <a:lnTo>
                    <a:pt x="149349" y="168017"/>
                  </a:lnTo>
                  <a:lnTo>
                    <a:pt x="43113" y="168017"/>
                  </a:lnTo>
                  <a:lnTo>
                    <a:pt x="43113" y="275006"/>
                  </a:lnTo>
                  <a:close/>
                </a:path>
                <a:path w="474980" h="280035">
                  <a:moveTo>
                    <a:pt x="234824" y="279443"/>
                  </a:moveTo>
                  <a:lnTo>
                    <a:pt x="218695" y="279443"/>
                  </a:lnTo>
                  <a:lnTo>
                    <a:pt x="210519" y="278159"/>
                  </a:lnTo>
                  <a:lnTo>
                    <a:pt x="178930" y="249166"/>
                  </a:lnTo>
                  <a:lnTo>
                    <a:pt x="174651" y="210182"/>
                  </a:lnTo>
                  <a:lnTo>
                    <a:pt x="174605" y="88320"/>
                  </a:lnTo>
                  <a:lnTo>
                    <a:pt x="216211" y="88320"/>
                  </a:lnTo>
                  <a:lnTo>
                    <a:pt x="216317" y="216761"/>
                  </a:lnTo>
                  <a:lnTo>
                    <a:pt x="216643" y="225279"/>
                  </a:lnTo>
                  <a:lnTo>
                    <a:pt x="227541" y="241268"/>
                  </a:lnTo>
                  <a:lnTo>
                    <a:pt x="320437" y="241268"/>
                  </a:lnTo>
                  <a:lnTo>
                    <a:pt x="320437" y="245538"/>
                  </a:lnTo>
                  <a:lnTo>
                    <a:pt x="320660" y="249807"/>
                  </a:lnTo>
                  <a:lnTo>
                    <a:pt x="285277" y="249807"/>
                  </a:lnTo>
                  <a:lnTo>
                    <a:pt x="284107" y="258700"/>
                  </a:lnTo>
                  <a:lnTo>
                    <a:pt x="241521" y="278438"/>
                  </a:lnTo>
                  <a:lnTo>
                    <a:pt x="234824" y="279443"/>
                  </a:lnTo>
                  <a:close/>
                </a:path>
                <a:path w="474980" h="280035">
                  <a:moveTo>
                    <a:pt x="320437" y="241268"/>
                  </a:moveTo>
                  <a:lnTo>
                    <a:pt x="236805" y="241268"/>
                  </a:lnTo>
                  <a:lnTo>
                    <a:pt x="242219" y="240124"/>
                  </a:lnTo>
                  <a:lnTo>
                    <a:pt x="253828" y="235548"/>
                  </a:lnTo>
                  <a:lnTo>
                    <a:pt x="259185" y="232897"/>
                  </a:lnTo>
                  <a:lnTo>
                    <a:pt x="264097" y="229883"/>
                  </a:lnTo>
                  <a:lnTo>
                    <a:pt x="270013" y="226367"/>
                  </a:lnTo>
                  <a:lnTo>
                    <a:pt x="274924" y="223130"/>
                  </a:lnTo>
                  <a:lnTo>
                    <a:pt x="278831" y="220172"/>
                  </a:lnTo>
                  <a:lnTo>
                    <a:pt x="278831" y="88320"/>
                  </a:lnTo>
                  <a:lnTo>
                    <a:pt x="320437" y="88320"/>
                  </a:lnTo>
                  <a:lnTo>
                    <a:pt x="320437" y="241268"/>
                  </a:lnTo>
                  <a:close/>
                </a:path>
                <a:path w="474980" h="280035">
                  <a:moveTo>
                    <a:pt x="284107" y="258700"/>
                  </a:moveTo>
                  <a:lnTo>
                    <a:pt x="285277" y="249807"/>
                  </a:lnTo>
                  <a:lnTo>
                    <a:pt x="285947" y="251063"/>
                  </a:lnTo>
                  <a:lnTo>
                    <a:pt x="286226" y="255137"/>
                  </a:lnTo>
                  <a:lnTo>
                    <a:pt x="284300" y="258570"/>
                  </a:lnTo>
                  <a:lnTo>
                    <a:pt x="284107" y="258700"/>
                  </a:lnTo>
                  <a:close/>
                </a:path>
                <a:path w="474980" h="280035">
                  <a:moveTo>
                    <a:pt x="281510" y="278438"/>
                  </a:moveTo>
                  <a:lnTo>
                    <a:pt x="284107" y="258700"/>
                  </a:lnTo>
                  <a:lnTo>
                    <a:pt x="284300" y="258570"/>
                  </a:lnTo>
                  <a:lnTo>
                    <a:pt x="286226" y="255137"/>
                  </a:lnTo>
                  <a:lnTo>
                    <a:pt x="285947" y="251063"/>
                  </a:lnTo>
                  <a:lnTo>
                    <a:pt x="285277" y="249807"/>
                  </a:lnTo>
                  <a:lnTo>
                    <a:pt x="320660" y="249807"/>
                  </a:lnTo>
                  <a:lnTo>
                    <a:pt x="320762" y="251759"/>
                  </a:lnTo>
                  <a:lnTo>
                    <a:pt x="321325" y="258700"/>
                  </a:lnTo>
                  <a:lnTo>
                    <a:pt x="322101" y="266116"/>
                  </a:lnTo>
                  <a:lnTo>
                    <a:pt x="323116" y="274253"/>
                  </a:lnTo>
                  <a:lnTo>
                    <a:pt x="281510" y="278438"/>
                  </a:lnTo>
                  <a:close/>
                </a:path>
                <a:path w="474980" h="280035">
                  <a:moveTo>
                    <a:pt x="397665" y="275006"/>
                  </a:moveTo>
                  <a:lnTo>
                    <a:pt x="355975" y="275006"/>
                  </a:lnTo>
                  <a:lnTo>
                    <a:pt x="355975" y="4688"/>
                  </a:lnTo>
                  <a:lnTo>
                    <a:pt x="397665" y="0"/>
                  </a:lnTo>
                  <a:lnTo>
                    <a:pt x="397665" y="275006"/>
                  </a:lnTo>
                  <a:close/>
                </a:path>
                <a:path w="474980" h="280035">
                  <a:moveTo>
                    <a:pt x="474475" y="275006"/>
                  </a:moveTo>
                  <a:lnTo>
                    <a:pt x="432785" y="275006"/>
                  </a:lnTo>
                  <a:lnTo>
                    <a:pt x="432785" y="4688"/>
                  </a:lnTo>
                  <a:lnTo>
                    <a:pt x="474475" y="0"/>
                  </a:lnTo>
                  <a:lnTo>
                    <a:pt x="474475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2568" y="4080981"/>
              <a:ext cx="4505800" cy="2794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423923" y="3671406"/>
              <a:ext cx="474980" cy="280035"/>
            </a:xfrm>
            <a:custGeom>
              <a:avLst/>
              <a:gdLst/>
              <a:ahLst/>
              <a:cxnLst/>
              <a:rect l="l" t="t" r="r" b="b"/>
              <a:pathLst>
                <a:path w="474980" h="280035">
                  <a:moveTo>
                    <a:pt x="43113" y="275006"/>
                  </a:moveTo>
                  <a:lnTo>
                    <a:pt x="0" y="275006"/>
                  </a:lnTo>
                  <a:lnTo>
                    <a:pt x="0" y="26956"/>
                  </a:lnTo>
                  <a:lnTo>
                    <a:pt x="157636" y="26956"/>
                  </a:lnTo>
                  <a:lnTo>
                    <a:pt x="157636" y="67558"/>
                  </a:lnTo>
                  <a:lnTo>
                    <a:pt x="43113" y="67558"/>
                  </a:lnTo>
                  <a:lnTo>
                    <a:pt x="43113" y="128085"/>
                  </a:lnTo>
                  <a:lnTo>
                    <a:pt x="149349" y="128085"/>
                  </a:lnTo>
                  <a:lnTo>
                    <a:pt x="149349" y="168017"/>
                  </a:lnTo>
                  <a:lnTo>
                    <a:pt x="43113" y="168017"/>
                  </a:lnTo>
                  <a:lnTo>
                    <a:pt x="43113" y="275006"/>
                  </a:lnTo>
                  <a:close/>
                </a:path>
                <a:path w="474980" h="280035">
                  <a:moveTo>
                    <a:pt x="234824" y="279443"/>
                  </a:moveTo>
                  <a:lnTo>
                    <a:pt x="218695" y="279443"/>
                  </a:lnTo>
                  <a:lnTo>
                    <a:pt x="210519" y="278159"/>
                  </a:lnTo>
                  <a:lnTo>
                    <a:pt x="178930" y="249166"/>
                  </a:lnTo>
                  <a:lnTo>
                    <a:pt x="174651" y="210182"/>
                  </a:lnTo>
                  <a:lnTo>
                    <a:pt x="174605" y="88320"/>
                  </a:lnTo>
                  <a:lnTo>
                    <a:pt x="216211" y="88320"/>
                  </a:lnTo>
                  <a:lnTo>
                    <a:pt x="216317" y="216761"/>
                  </a:lnTo>
                  <a:lnTo>
                    <a:pt x="216643" y="225279"/>
                  </a:lnTo>
                  <a:lnTo>
                    <a:pt x="227541" y="241268"/>
                  </a:lnTo>
                  <a:lnTo>
                    <a:pt x="320437" y="241268"/>
                  </a:lnTo>
                  <a:lnTo>
                    <a:pt x="320437" y="245538"/>
                  </a:lnTo>
                  <a:lnTo>
                    <a:pt x="320660" y="249807"/>
                  </a:lnTo>
                  <a:lnTo>
                    <a:pt x="285277" y="249807"/>
                  </a:lnTo>
                  <a:lnTo>
                    <a:pt x="284107" y="258700"/>
                  </a:lnTo>
                  <a:lnTo>
                    <a:pt x="241521" y="278438"/>
                  </a:lnTo>
                  <a:lnTo>
                    <a:pt x="234824" y="279443"/>
                  </a:lnTo>
                  <a:close/>
                </a:path>
                <a:path w="474980" h="280035">
                  <a:moveTo>
                    <a:pt x="320437" y="241268"/>
                  </a:moveTo>
                  <a:lnTo>
                    <a:pt x="236805" y="241268"/>
                  </a:lnTo>
                  <a:lnTo>
                    <a:pt x="242219" y="240124"/>
                  </a:lnTo>
                  <a:lnTo>
                    <a:pt x="253828" y="235548"/>
                  </a:lnTo>
                  <a:lnTo>
                    <a:pt x="259185" y="232897"/>
                  </a:lnTo>
                  <a:lnTo>
                    <a:pt x="264097" y="229883"/>
                  </a:lnTo>
                  <a:lnTo>
                    <a:pt x="270013" y="226367"/>
                  </a:lnTo>
                  <a:lnTo>
                    <a:pt x="274924" y="223130"/>
                  </a:lnTo>
                  <a:lnTo>
                    <a:pt x="278831" y="220172"/>
                  </a:lnTo>
                  <a:lnTo>
                    <a:pt x="278831" y="88320"/>
                  </a:lnTo>
                  <a:lnTo>
                    <a:pt x="320437" y="88320"/>
                  </a:lnTo>
                  <a:lnTo>
                    <a:pt x="320437" y="241268"/>
                  </a:lnTo>
                  <a:close/>
                </a:path>
                <a:path w="474980" h="280035">
                  <a:moveTo>
                    <a:pt x="284107" y="258700"/>
                  </a:moveTo>
                  <a:lnTo>
                    <a:pt x="285277" y="249807"/>
                  </a:lnTo>
                  <a:lnTo>
                    <a:pt x="285947" y="251063"/>
                  </a:lnTo>
                  <a:lnTo>
                    <a:pt x="286226" y="255137"/>
                  </a:lnTo>
                  <a:lnTo>
                    <a:pt x="284300" y="258570"/>
                  </a:lnTo>
                  <a:lnTo>
                    <a:pt x="284107" y="258700"/>
                  </a:lnTo>
                  <a:close/>
                </a:path>
                <a:path w="474980" h="280035">
                  <a:moveTo>
                    <a:pt x="281510" y="278438"/>
                  </a:moveTo>
                  <a:lnTo>
                    <a:pt x="284107" y="258700"/>
                  </a:lnTo>
                  <a:lnTo>
                    <a:pt x="284300" y="258570"/>
                  </a:lnTo>
                  <a:lnTo>
                    <a:pt x="286226" y="255137"/>
                  </a:lnTo>
                  <a:lnTo>
                    <a:pt x="285947" y="251063"/>
                  </a:lnTo>
                  <a:lnTo>
                    <a:pt x="285277" y="249807"/>
                  </a:lnTo>
                  <a:lnTo>
                    <a:pt x="320660" y="249807"/>
                  </a:lnTo>
                  <a:lnTo>
                    <a:pt x="320762" y="251759"/>
                  </a:lnTo>
                  <a:lnTo>
                    <a:pt x="321325" y="258700"/>
                  </a:lnTo>
                  <a:lnTo>
                    <a:pt x="322101" y="266116"/>
                  </a:lnTo>
                  <a:lnTo>
                    <a:pt x="323116" y="274253"/>
                  </a:lnTo>
                  <a:lnTo>
                    <a:pt x="281510" y="278438"/>
                  </a:lnTo>
                  <a:close/>
                </a:path>
                <a:path w="474980" h="280035">
                  <a:moveTo>
                    <a:pt x="397665" y="275006"/>
                  </a:moveTo>
                  <a:lnTo>
                    <a:pt x="355975" y="275006"/>
                  </a:lnTo>
                  <a:lnTo>
                    <a:pt x="355975" y="4688"/>
                  </a:lnTo>
                  <a:lnTo>
                    <a:pt x="397665" y="0"/>
                  </a:lnTo>
                  <a:lnTo>
                    <a:pt x="397665" y="275006"/>
                  </a:lnTo>
                  <a:close/>
                </a:path>
                <a:path w="474980" h="280035">
                  <a:moveTo>
                    <a:pt x="474475" y="275006"/>
                  </a:moveTo>
                  <a:lnTo>
                    <a:pt x="432785" y="275006"/>
                  </a:lnTo>
                  <a:lnTo>
                    <a:pt x="432785" y="4688"/>
                  </a:lnTo>
                  <a:lnTo>
                    <a:pt x="474475" y="0"/>
                  </a:lnTo>
                  <a:lnTo>
                    <a:pt x="474475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074" y="5319231"/>
              <a:ext cx="1303384" cy="2794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8006" y="5728806"/>
              <a:ext cx="1920298" cy="3541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2881" y="6138381"/>
              <a:ext cx="2759608" cy="3583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878612" y="3590812"/>
            <a:ext cx="604329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>
              <a:lnSpc>
                <a:spcPts val="3229"/>
              </a:lnSpc>
              <a:spcBef>
                <a:spcPts val="100"/>
              </a:spcBef>
            </a:pP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dive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marL="12700" marR="5080" indent="4966335" algn="r">
              <a:lnSpc>
                <a:spcPts val="3229"/>
              </a:lnSpc>
              <a:spcBef>
                <a:spcPts val="105"/>
              </a:spcBef>
            </a:pPr>
            <a:r>
              <a:rPr sz="2700" spc="-320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we'll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180"/>
              </a:lnSpc>
            </a:pP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revolutionizing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industry.</a:t>
            </a:r>
            <a:endParaRPr sz="2700">
              <a:latin typeface="Trebuchet MS"/>
              <a:cs typeface="Trebuchet MS"/>
            </a:endParaRPr>
          </a:p>
          <a:p>
            <a:pPr marL="57150" algn="ctr">
              <a:lnSpc>
                <a:spcPts val="3225"/>
              </a:lnSpc>
            </a:pP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excitement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9"/>
              </a:lnSpc>
            </a:pP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Let's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started!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82889"/>
            <a:ext cx="716025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What</a:t>
            </a:r>
            <a:r>
              <a:rPr sz="3900" spc="-80" dirty="0"/>
              <a:t> </a:t>
            </a:r>
            <a:r>
              <a:rPr sz="3900" dirty="0"/>
              <a:t>is</a:t>
            </a:r>
            <a:r>
              <a:rPr sz="3900" spc="-80" dirty="0"/>
              <a:t> </a:t>
            </a:r>
            <a:r>
              <a:rPr sz="3900" spc="-110" dirty="0"/>
              <a:t>Full</a:t>
            </a:r>
            <a:r>
              <a:rPr sz="3900" spc="-80" dirty="0"/>
              <a:t> </a:t>
            </a:r>
            <a:r>
              <a:rPr sz="3900" dirty="0"/>
              <a:t>Stack</a:t>
            </a:r>
            <a:r>
              <a:rPr sz="3900" spc="-80" dirty="0"/>
              <a:t> </a:t>
            </a:r>
            <a:r>
              <a:rPr sz="3900" spc="-10" dirty="0"/>
              <a:t>Development?</a:t>
            </a:r>
            <a:endParaRPr sz="39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9134" y="4359018"/>
            <a:ext cx="553258" cy="2555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67714" y="4355586"/>
            <a:ext cx="1449446" cy="3336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73848" y="4335159"/>
            <a:ext cx="1455503" cy="2794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79274" y="3506484"/>
            <a:ext cx="1389738" cy="2794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02613" y="3506484"/>
            <a:ext cx="1313933" cy="27944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532061" y="4362119"/>
            <a:ext cx="867410" cy="248285"/>
          </a:xfrm>
          <a:custGeom>
            <a:avLst/>
            <a:gdLst/>
            <a:ahLst/>
            <a:cxnLst/>
            <a:rect l="l" t="t" r="r" b="b"/>
            <a:pathLst>
              <a:path w="867409" h="248285">
                <a:moveTo>
                  <a:pt x="190195" y="0"/>
                </a:moveTo>
                <a:lnTo>
                  <a:pt x="147167" y="0"/>
                </a:lnTo>
                <a:lnTo>
                  <a:pt x="147167" y="101130"/>
                </a:lnTo>
                <a:lnTo>
                  <a:pt x="43103" y="101130"/>
                </a:lnTo>
                <a:lnTo>
                  <a:pt x="43103" y="0"/>
                </a:lnTo>
                <a:lnTo>
                  <a:pt x="0" y="0"/>
                </a:lnTo>
                <a:lnTo>
                  <a:pt x="0" y="248056"/>
                </a:lnTo>
                <a:lnTo>
                  <a:pt x="43103" y="248056"/>
                </a:lnTo>
                <a:lnTo>
                  <a:pt x="43103" y="141058"/>
                </a:lnTo>
                <a:lnTo>
                  <a:pt x="147167" y="141058"/>
                </a:lnTo>
                <a:lnTo>
                  <a:pt x="147167" y="248056"/>
                </a:lnTo>
                <a:lnTo>
                  <a:pt x="190195" y="248056"/>
                </a:lnTo>
                <a:lnTo>
                  <a:pt x="190195" y="141058"/>
                </a:lnTo>
                <a:lnTo>
                  <a:pt x="190195" y="101130"/>
                </a:lnTo>
                <a:lnTo>
                  <a:pt x="190195" y="0"/>
                </a:lnTo>
                <a:close/>
              </a:path>
              <a:path w="867409" h="248285">
                <a:moveTo>
                  <a:pt x="401764" y="0"/>
                </a:moveTo>
                <a:lnTo>
                  <a:pt x="211975" y="0"/>
                </a:lnTo>
                <a:lnTo>
                  <a:pt x="211975" y="40944"/>
                </a:lnTo>
                <a:lnTo>
                  <a:pt x="285305" y="40944"/>
                </a:lnTo>
                <a:lnTo>
                  <a:pt x="285305" y="248056"/>
                </a:lnTo>
                <a:lnTo>
                  <a:pt x="328345" y="248056"/>
                </a:lnTo>
                <a:lnTo>
                  <a:pt x="328345" y="40944"/>
                </a:lnTo>
                <a:lnTo>
                  <a:pt x="401764" y="40944"/>
                </a:lnTo>
                <a:lnTo>
                  <a:pt x="401764" y="0"/>
                </a:lnTo>
                <a:close/>
              </a:path>
              <a:path w="867409" h="248285">
                <a:moveTo>
                  <a:pt x="677392" y="248056"/>
                </a:moveTo>
                <a:lnTo>
                  <a:pt x="667346" y="50990"/>
                </a:lnTo>
                <a:lnTo>
                  <a:pt x="664743" y="0"/>
                </a:lnTo>
                <a:lnTo>
                  <a:pt x="616445" y="0"/>
                </a:lnTo>
                <a:lnTo>
                  <a:pt x="560857" y="143738"/>
                </a:lnTo>
                <a:lnTo>
                  <a:pt x="557555" y="151777"/>
                </a:lnTo>
                <a:lnTo>
                  <a:pt x="554786" y="159207"/>
                </a:lnTo>
                <a:lnTo>
                  <a:pt x="552488" y="166090"/>
                </a:lnTo>
                <a:lnTo>
                  <a:pt x="548208" y="178765"/>
                </a:lnTo>
                <a:lnTo>
                  <a:pt x="547217" y="181597"/>
                </a:lnTo>
                <a:lnTo>
                  <a:pt x="546303" y="178904"/>
                </a:lnTo>
                <a:lnTo>
                  <a:pt x="544106" y="172770"/>
                </a:lnTo>
                <a:lnTo>
                  <a:pt x="539102" y="159232"/>
                </a:lnTo>
                <a:lnTo>
                  <a:pt x="536321" y="151803"/>
                </a:lnTo>
                <a:lnTo>
                  <a:pt x="498132" y="50990"/>
                </a:lnTo>
                <a:lnTo>
                  <a:pt x="478815" y="0"/>
                </a:lnTo>
                <a:lnTo>
                  <a:pt x="430339" y="0"/>
                </a:lnTo>
                <a:lnTo>
                  <a:pt x="417283" y="248056"/>
                </a:lnTo>
                <a:lnTo>
                  <a:pt x="460730" y="248056"/>
                </a:lnTo>
                <a:lnTo>
                  <a:pt x="467931" y="112687"/>
                </a:lnTo>
                <a:lnTo>
                  <a:pt x="468490" y="97116"/>
                </a:lnTo>
                <a:lnTo>
                  <a:pt x="468642" y="91719"/>
                </a:lnTo>
                <a:lnTo>
                  <a:pt x="471525" y="99542"/>
                </a:lnTo>
                <a:lnTo>
                  <a:pt x="474357" y="106946"/>
                </a:lnTo>
                <a:lnTo>
                  <a:pt x="477405" y="114782"/>
                </a:lnTo>
                <a:lnTo>
                  <a:pt x="527875" y="248056"/>
                </a:lnTo>
                <a:lnTo>
                  <a:pt x="566877" y="248056"/>
                </a:lnTo>
                <a:lnTo>
                  <a:pt x="584238" y="201930"/>
                </a:lnTo>
                <a:lnTo>
                  <a:pt x="616966" y="114947"/>
                </a:lnTo>
                <a:lnTo>
                  <a:pt x="626935" y="87452"/>
                </a:lnTo>
                <a:lnTo>
                  <a:pt x="627265" y="97066"/>
                </a:lnTo>
                <a:lnTo>
                  <a:pt x="627913" y="112687"/>
                </a:lnTo>
                <a:lnTo>
                  <a:pt x="634022" y="248056"/>
                </a:lnTo>
                <a:lnTo>
                  <a:pt x="677392" y="248056"/>
                </a:lnTo>
                <a:close/>
              </a:path>
              <a:path w="867409" h="248285">
                <a:moveTo>
                  <a:pt x="867029" y="206362"/>
                </a:moveTo>
                <a:lnTo>
                  <a:pt x="760793" y="206362"/>
                </a:lnTo>
                <a:lnTo>
                  <a:pt x="760793" y="0"/>
                </a:lnTo>
                <a:lnTo>
                  <a:pt x="717689" y="0"/>
                </a:lnTo>
                <a:lnTo>
                  <a:pt x="717689" y="248056"/>
                </a:lnTo>
                <a:lnTo>
                  <a:pt x="867029" y="248056"/>
                </a:lnTo>
                <a:lnTo>
                  <a:pt x="867029" y="206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89224" y="3016316"/>
            <a:ext cx="6707505" cy="29038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just">
              <a:lnSpc>
                <a:spcPts val="3220"/>
              </a:lnSpc>
              <a:spcBef>
                <a:spcPts val="220"/>
              </a:spcBef>
              <a:tabLst>
                <a:tab pos="4065904" algn="l"/>
                <a:tab pos="6113780" algn="l"/>
              </a:tabLst>
            </a:pP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refers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endParaRPr sz="2700">
              <a:latin typeface="Trebuchet MS"/>
              <a:cs typeface="Trebuchet MS"/>
            </a:endParaRPr>
          </a:p>
          <a:p>
            <a:pPr marL="12700" marR="6985" indent="888365">
              <a:lnSpc>
                <a:spcPts val="3229"/>
              </a:lnSpc>
              <a:spcBef>
                <a:spcPts val="65"/>
              </a:spcBef>
              <a:tabLst>
                <a:tab pos="1621155" algn="l"/>
                <a:tab pos="3218180" algn="l"/>
                <a:tab pos="4838065" algn="l"/>
              </a:tabLst>
            </a:pPr>
            <a:r>
              <a:rPr sz="270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more.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comprehensive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development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process.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The</a:t>
            </a:r>
            <a:r>
              <a:rPr spc="-200" dirty="0"/>
              <a:t> </a:t>
            </a:r>
            <a:r>
              <a:rPr spc="-10" dirty="0"/>
              <a:t>Rise</a:t>
            </a:r>
            <a:r>
              <a:rPr spc="-135" dirty="0"/>
              <a:t> </a:t>
            </a:r>
            <a:r>
              <a:rPr dirty="0"/>
              <a:t>of</a:t>
            </a:r>
            <a:r>
              <a:rPr spc="-235" dirty="0"/>
              <a:t> Web</a:t>
            </a:r>
            <a:r>
              <a:rPr spc="-65" dirty="0"/>
              <a:t> </a:t>
            </a:r>
            <a:r>
              <a:rPr spc="-10" dirty="0"/>
              <a:t>Games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5488" y="4809550"/>
            <a:ext cx="2535045" cy="403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48060" y="4333300"/>
            <a:ext cx="3538366" cy="4080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20349" y="3309827"/>
            <a:ext cx="6876415" cy="37706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434975">
              <a:lnSpc>
                <a:spcPct val="100400"/>
              </a:lnSpc>
              <a:spcBef>
                <a:spcPts val="110"/>
              </a:spcBef>
            </a:pP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Web-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become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incredibly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recent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years.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advancements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3050">
              <a:latin typeface="Trebuchet MS"/>
              <a:cs typeface="Trebuchet MS"/>
            </a:endParaRPr>
          </a:p>
          <a:p>
            <a:pPr marL="12700" marR="66040">
              <a:lnSpc>
                <a:spcPct val="100400"/>
              </a:lnSpc>
              <a:spcBef>
                <a:spcPts val="75"/>
              </a:spcBef>
              <a:tabLst>
                <a:tab pos="3277870" algn="l"/>
              </a:tabLst>
            </a:pP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50" spc="-484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enjoy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interactive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immersive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gaming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experiences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directly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browsers.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ct val="100400"/>
              </a:lnSpc>
            </a:pP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opened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possibilities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developers.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7154" rIns="0" bIns="0" rtlCol="0">
            <a:spAutoFit/>
          </a:bodyPr>
          <a:lstStyle/>
          <a:p>
            <a:pPr marL="3664585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Introducing</a:t>
            </a:r>
            <a:r>
              <a:rPr spc="-155" dirty="0"/>
              <a:t> </a:t>
            </a:r>
            <a:r>
              <a:rPr spc="-50" dirty="0"/>
              <a:t>Quiz-</a:t>
            </a:r>
            <a:r>
              <a:rPr spc="-10" dirty="0"/>
              <a:t>Zilla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3616" y="3671406"/>
            <a:ext cx="1366700" cy="32607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22367" y="3590812"/>
            <a:ext cx="599948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0245" algn="r">
              <a:lnSpc>
                <a:spcPct val="99900"/>
              </a:lnSpc>
              <a:spcBef>
                <a:spcPts val="100"/>
              </a:spcBef>
            </a:pP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cutting-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game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combines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thrill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quizzes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wide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categories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questions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challenge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players.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intuitive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captivating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gameplay,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taking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storm!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The</a:t>
            </a:r>
            <a:r>
              <a:rPr spc="-180" dirty="0"/>
              <a:t> </a:t>
            </a:r>
            <a:r>
              <a:rPr spc="-35" dirty="0"/>
              <a:t>Technology</a:t>
            </a:r>
            <a:r>
              <a:rPr spc="-145" dirty="0"/>
              <a:t> </a:t>
            </a:r>
            <a:r>
              <a:rPr spc="-70" dirty="0"/>
              <a:t>Behind</a:t>
            </a:r>
            <a:r>
              <a:rPr spc="-145" dirty="0"/>
              <a:t> </a:t>
            </a:r>
            <a:r>
              <a:rPr spc="-50" dirty="0"/>
              <a:t>Quiz-</a:t>
            </a:r>
            <a:r>
              <a:rPr spc="-10" dirty="0"/>
              <a:t>Zilla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7201" y="3893748"/>
            <a:ext cx="630098" cy="2910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53390" y="3889839"/>
            <a:ext cx="1650753" cy="3800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67369" y="3897286"/>
            <a:ext cx="988060" cy="282575"/>
          </a:xfrm>
          <a:custGeom>
            <a:avLst/>
            <a:gdLst/>
            <a:ahLst/>
            <a:cxnLst/>
            <a:rect l="l" t="t" r="r" b="b"/>
            <a:pathLst>
              <a:path w="988059" h="282575">
                <a:moveTo>
                  <a:pt x="216611" y="0"/>
                </a:moveTo>
                <a:lnTo>
                  <a:pt x="167614" y="0"/>
                </a:lnTo>
                <a:lnTo>
                  <a:pt x="167614" y="115176"/>
                </a:lnTo>
                <a:lnTo>
                  <a:pt x="49098" y="115176"/>
                </a:lnTo>
                <a:lnTo>
                  <a:pt x="49098" y="0"/>
                </a:lnTo>
                <a:lnTo>
                  <a:pt x="0" y="0"/>
                </a:lnTo>
                <a:lnTo>
                  <a:pt x="0" y="282498"/>
                </a:lnTo>
                <a:lnTo>
                  <a:pt x="49098" y="282498"/>
                </a:lnTo>
                <a:lnTo>
                  <a:pt x="49098" y="160655"/>
                </a:lnTo>
                <a:lnTo>
                  <a:pt x="167614" y="160655"/>
                </a:lnTo>
                <a:lnTo>
                  <a:pt x="167614" y="282498"/>
                </a:lnTo>
                <a:lnTo>
                  <a:pt x="216611" y="282498"/>
                </a:lnTo>
                <a:lnTo>
                  <a:pt x="216611" y="160655"/>
                </a:lnTo>
                <a:lnTo>
                  <a:pt x="216611" y="115176"/>
                </a:lnTo>
                <a:lnTo>
                  <a:pt x="216611" y="0"/>
                </a:lnTo>
                <a:close/>
              </a:path>
              <a:path w="988059" h="282575">
                <a:moveTo>
                  <a:pt x="457555" y="0"/>
                </a:moveTo>
                <a:lnTo>
                  <a:pt x="241414" y="0"/>
                </a:lnTo>
                <a:lnTo>
                  <a:pt x="241414" y="46621"/>
                </a:lnTo>
                <a:lnTo>
                  <a:pt x="324942" y="46621"/>
                </a:lnTo>
                <a:lnTo>
                  <a:pt x="324942" y="282498"/>
                </a:lnTo>
                <a:lnTo>
                  <a:pt x="373951" y="282498"/>
                </a:lnTo>
                <a:lnTo>
                  <a:pt x="373951" y="46621"/>
                </a:lnTo>
                <a:lnTo>
                  <a:pt x="457555" y="46621"/>
                </a:lnTo>
                <a:lnTo>
                  <a:pt x="457555" y="0"/>
                </a:lnTo>
                <a:close/>
              </a:path>
              <a:path w="988059" h="282575">
                <a:moveTo>
                  <a:pt x="771474" y="282498"/>
                </a:moveTo>
                <a:lnTo>
                  <a:pt x="760031" y="58064"/>
                </a:lnTo>
                <a:lnTo>
                  <a:pt x="757072" y="0"/>
                </a:lnTo>
                <a:lnTo>
                  <a:pt x="702056" y="0"/>
                </a:lnTo>
                <a:lnTo>
                  <a:pt x="638746" y="163703"/>
                </a:lnTo>
                <a:lnTo>
                  <a:pt x="636041" y="170434"/>
                </a:lnTo>
                <a:lnTo>
                  <a:pt x="633552" y="176923"/>
                </a:lnTo>
                <a:lnTo>
                  <a:pt x="631291" y="183121"/>
                </a:lnTo>
                <a:lnTo>
                  <a:pt x="629221" y="189153"/>
                </a:lnTo>
                <a:lnTo>
                  <a:pt x="624344" y="203581"/>
                </a:lnTo>
                <a:lnTo>
                  <a:pt x="623227" y="206819"/>
                </a:lnTo>
                <a:lnTo>
                  <a:pt x="607390" y="163791"/>
                </a:lnTo>
                <a:lnTo>
                  <a:pt x="567321" y="58064"/>
                </a:lnTo>
                <a:lnTo>
                  <a:pt x="545312" y="0"/>
                </a:lnTo>
                <a:lnTo>
                  <a:pt x="490118" y="0"/>
                </a:lnTo>
                <a:lnTo>
                  <a:pt x="475234" y="282498"/>
                </a:lnTo>
                <a:lnTo>
                  <a:pt x="524725" y="282498"/>
                </a:lnTo>
                <a:lnTo>
                  <a:pt x="532917" y="128333"/>
                </a:lnTo>
                <a:lnTo>
                  <a:pt x="533565" y="110540"/>
                </a:lnTo>
                <a:lnTo>
                  <a:pt x="533730" y="104457"/>
                </a:lnTo>
                <a:lnTo>
                  <a:pt x="537019" y="113360"/>
                </a:lnTo>
                <a:lnTo>
                  <a:pt x="540245" y="121793"/>
                </a:lnTo>
                <a:lnTo>
                  <a:pt x="543712" y="130708"/>
                </a:lnTo>
                <a:lnTo>
                  <a:pt x="601192" y="282498"/>
                </a:lnTo>
                <a:lnTo>
                  <a:pt x="645617" y="282498"/>
                </a:lnTo>
                <a:lnTo>
                  <a:pt x="665378" y="229958"/>
                </a:lnTo>
                <a:lnTo>
                  <a:pt x="702652" y="130898"/>
                </a:lnTo>
                <a:lnTo>
                  <a:pt x="714006" y="99593"/>
                </a:lnTo>
                <a:lnTo>
                  <a:pt x="714108" y="102768"/>
                </a:lnTo>
                <a:lnTo>
                  <a:pt x="714387" y="110540"/>
                </a:lnTo>
                <a:lnTo>
                  <a:pt x="715124" y="128333"/>
                </a:lnTo>
                <a:lnTo>
                  <a:pt x="722083" y="282498"/>
                </a:lnTo>
                <a:lnTo>
                  <a:pt x="771474" y="282498"/>
                </a:lnTo>
                <a:close/>
              </a:path>
              <a:path w="988059" h="282575">
                <a:moveTo>
                  <a:pt x="987450" y="235013"/>
                </a:moveTo>
                <a:lnTo>
                  <a:pt x="866470" y="235013"/>
                </a:lnTo>
                <a:lnTo>
                  <a:pt x="866470" y="0"/>
                </a:lnTo>
                <a:lnTo>
                  <a:pt x="817359" y="0"/>
                </a:lnTo>
                <a:lnTo>
                  <a:pt x="817359" y="282498"/>
                </a:lnTo>
                <a:lnTo>
                  <a:pt x="987450" y="282498"/>
                </a:lnTo>
                <a:lnTo>
                  <a:pt x="987450" y="235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88499" y="3321050"/>
            <a:ext cx="6670675" cy="23628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combination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3050" dirty="0">
              <a:latin typeface="Trebuchet MS"/>
              <a:cs typeface="Trebuchet MS"/>
            </a:endParaRPr>
          </a:p>
          <a:p>
            <a:pPr marL="12700" marR="5080" indent="1012190">
              <a:lnSpc>
                <a:spcPct val="100400"/>
              </a:lnSpc>
              <a:tabLst>
                <a:tab pos="1844675" algn="l"/>
                <a:tab pos="2840355" algn="l"/>
                <a:tab pos="4462145" algn="l"/>
              </a:tabLst>
            </a:pPr>
            <a:r>
              <a:rPr sz="3050" spc="-53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50" spc="-484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front- 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lang="en-IN"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and fetches questions from external API</a:t>
            </a:r>
            <a:r>
              <a:rPr lang="en-US" sz="3050" spc="-10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lang="en-US"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75" dirty="0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65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lang="en-US"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60" dirty="0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lang="en-US" sz="3050" spc="-55" dirty="0">
                <a:solidFill>
                  <a:srgbClr val="FFFFFF"/>
                </a:solidFill>
                <a:latin typeface="Trebuchet MS"/>
                <a:cs typeface="Trebuchet MS"/>
              </a:rPr>
              <a:t>seamless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r>
              <a:rPr lang="en-US"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lang="en-US"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110" dirty="0">
                <a:solidFill>
                  <a:srgbClr val="FFFFFF"/>
                </a:solidFill>
                <a:latin typeface="Trebuchet MS"/>
                <a:cs typeface="Trebuchet MS"/>
              </a:rPr>
              <a:t>players.</a:t>
            </a:r>
            <a:endParaRPr lang="en-US" sz="30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9850" y="27305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39328" y="1962722"/>
            <a:ext cx="657542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-45" dirty="0"/>
              <a:t>Engaging</a:t>
            </a:r>
            <a:r>
              <a:rPr sz="4050" spc="-190" dirty="0"/>
              <a:t> </a:t>
            </a:r>
            <a:r>
              <a:rPr sz="4050" spc="-40" dirty="0"/>
              <a:t>Gameplay</a:t>
            </a:r>
            <a:r>
              <a:rPr sz="4050" spc="-190" dirty="0"/>
              <a:t> </a:t>
            </a:r>
            <a:r>
              <a:rPr sz="4050" spc="-10" dirty="0"/>
              <a:t>Features</a:t>
            </a:r>
            <a:endParaRPr sz="4050"/>
          </a:p>
        </p:txBody>
      </p:sp>
      <p:sp>
        <p:nvSpPr>
          <p:cNvPr id="14" name="object 14"/>
          <p:cNvSpPr txBox="1"/>
          <p:nvPr/>
        </p:nvSpPr>
        <p:spPr>
          <a:xfrm>
            <a:off x="11680366" y="3636262"/>
            <a:ext cx="5976620" cy="207941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99794" marR="5080" indent="-241300">
              <a:lnSpc>
                <a:spcPts val="3229"/>
              </a:lnSpc>
              <a:spcBef>
                <a:spcPts val="215"/>
              </a:spcBef>
            </a:pPr>
            <a:r>
              <a:rPr lang="en-IN" sz="2700" spc="-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engaging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gameplay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keeps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players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hooked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addictive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gameplay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exciting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1" y="3474686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3"/>
                  </a:moveTo>
                  <a:lnTo>
                    <a:pt x="0" y="1751434"/>
                  </a:lnTo>
                  <a:lnTo>
                    <a:pt x="1752997" y="0"/>
                  </a:lnTo>
                  <a:lnTo>
                    <a:pt x="1752997" y="386504"/>
                  </a:lnTo>
                  <a:lnTo>
                    <a:pt x="194729" y="194616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37323" y="2438297"/>
            <a:ext cx="7284084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0" dirty="0"/>
              <a:t>Monetization</a:t>
            </a:r>
            <a:r>
              <a:rPr spc="-160" dirty="0"/>
              <a:t> </a:t>
            </a:r>
            <a:r>
              <a:rPr dirty="0"/>
              <a:t>and</a:t>
            </a:r>
            <a:r>
              <a:rPr spc="-160" dirty="0"/>
              <a:t> </a:t>
            </a:r>
            <a:r>
              <a:rPr spc="-10" dirty="0"/>
              <a:t>Expansion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72911" y="4332007"/>
            <a:ext cx="6738848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8975" algn="ctr">
              <a:lnSpc>
                <a:spcPct val="99900"/>
              </a:lnSpc>
              <a:spcBef>
                <a:spcPts val="100"/>
              </a:spcBef>
              <a:tabLst>
                <a:tab pos="5284470" algn="l"/>
              </a:tabLst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lang="en-IN" sz="2700" spc="-114" dirty="0">
                <a:solidFill>
                  <a:srgbClr val="FFFFFF"/>
                </a:solidFill>
                <a:latin typeface="Trebuchet MS"/>
                <a:cs typeface="Trebuchet MS"/>
              </a:rPr>
              <a:t>App can be made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robust</a:t>
            </a:r>
            <a:r>
              <a:rPr lang="en-IN" sz="2700" spc="-55" dirty="0">
                <a:solidFill>
                  <a:srgbClr val="FFFFFF"/>
                </a:solidFill>
                <a:latin typeface="Trebuchet MS"/>
                <a:cs typeface="Trebuchet MS"/>
              </a:rPr>
              <a:t> by including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monetization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strategy,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power-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ups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quizzes.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constantly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expanding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content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regular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quiz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categories.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growing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strong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streams,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dominate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market.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Benefits</a:t>
            </a:r>
            <a:r>
              <a:rPr spc="-170" dirty="0"/>
              <a:t> </a:t>
            </a:r>
            <a:r>
              <a:rPr dirty="0"/>
              <a:t>of</a:t>
            </a:r>
            <a:r>
              <a:rPr spc="-114" dirty="0"/>
              <a:t> Full</a:t>
            </a:r>
            <a:r>
              <a:rPr spc="-120" dirty="0"/>
              <a:t> </a:t>
            </a:r>
            <a:r>
              <a:rPr spc="60" dirty="0"/>
              <a:t>Stack</a:t>
            </a:r>
            <a:r>
              <a:rPr spc="-220" dirty="0"/>
              <a:t> </a:t>
            </a:r>
            <a:r>
              <a:rPr spc="-235" dirty="0"/>
              <a:t>Web</a:t>
            </a:r>
            <a:r>
              <a:rPr spc="-65" dirty="0"/>
              <a:t> </a:t>
            </a:r>
            <a:r>
              <a:rPr spc="-10" dirty="0"/>
              <a:t>Games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0592" y="4333300"/>
            <a:ext cx="2157395" cy="4105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0264" y="4333300"/>
            <a:ext cx="2786520" cy="4105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9723" y="4809550"/>
            <a:ext cx="2158628" cy="4033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5006" y="3866575"/>
            <a:ext cx="2414859" cy="4033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56809" y="4333300"/>
            <a:ext cx="725376" cy="31825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620349" y="3309827"/>
            <a:ext cx="6925945" cy="37706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Quiz-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Zilla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offer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beneﬁts,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endParaRPr sz="3050">
              <a:latin typeface="Trebuchet MS"/>
              <a:cs typeface="Trebuchet MS"/>
            </a:endParaRPr>
          </a:p>
          <a:p>
            <a:pPr marL="2170430">
              <a:lnSpc>
                <a:spcPct val="100000"/>
              </a:lnSpc>
              <a:spcBef>
                <a:spcPts val="15"/>
              </a:spcBef>
              <a:tabLst>
                <a:tab pos="5128895" algn="l"/>
              </a:tabLst>
            </a:pPr>
            <a:r>
              <a:rPr sz="3050" spc="-53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50" spc="-484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3050">
              <a:latin typeface="Trebuchet MS"/>
              <a:cs typeface="Trebuchet MS"/>
            </a:endParaRPr>
          </a:p>
          <a:p>
            <a:pPr marL="12700" marR="59055" indent="2162810">
              <a:lnSpc>
                <a:spcPct val="100400"/>
              </a:lnSpc>
              <a:spcBef>
                <a:spcPts val="75"/>
              </a:spcBef>
            </a:pPr>
            <a:r>
              <a:rPr sz="3050" spc="-45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Players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enjoy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game </a:t>
            </a:r>
            <a:r>
              <a:rPr sz="305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browser,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push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seamlessly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requiring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download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versions.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485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Source Serif 4</vt:lpstr>
      <vt:lpstr>Trebuchet MS</vt:lpstr>
      <vt:lpstr>Office Theme</vt:lpstr>
      <vt:lpstr>PowerPoint Presentation</vt:lpstr>
      <vt:lpstr>Welcome to Quiz-Zilla!</vt:lpstr>
      <vt:lpstr>What is Full Stack Development?</vt:lpstr>
      <vt:lpstr>The Rise of Web Games</vt:lpstr>
      <vt:lpstr>Introducing Quiz-Zilla</vt:lpstr>
      <vt:lpstr>The Technology Behind Quiz-Zilla</vt:lpstr>
      <vt:lpstr>Engaging Gameplay Features</vt:lpstr>
      <vt:lpstr>Monetization and Expansion</vt:lpstr>
      <vt:lpstr>Benefits of Full Stack Web Games</vt:lpstr>
      <vt:lpstr>The Future of Web Gaming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Sinchana Pujari</cp:lastModifiedBy>
  <cp:revision>1</cp:revision>
  <dcterms:created xsi:type="dcterms:W3CDTF">2023-11-01T05:36:55Z</dcterms:created>
  <dcterms:modified xsi:type="dcterms:W3CDTF">2023-11-01T12:32:59Z</dcterms:modified>
</cp:coreProperties>
</file>